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Algerian" panose="04020705040A02060702" pitchFamily="82" charset="0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42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FFB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27832" y="3107057"/>
            <a:ext cx="8465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STXingkai" panose="020B0503020204020204" pitchFamily="2" charset="-122"/>
                <a:cs typeface="Sora Medium" pitchFamily="34" charset="-120"/>
              </a:rPr>
              <a:t>Multimodel</a:t>
            </a:r>
            <a:r>
              <a:rPr lang="en-US" sz="4450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ea typeface="STXingkai" panose="020B0503020204020204" pitchFamily="2" charset="-122"/>
                <a:cs typeface="Sora Medium" pitchFamily="34" charset="-120"/>
              </a:rPr>
              <a:t> Emotion Recognition</a:t>
            </a:r>
            <a:endParaRPr lang="en-US" sz="4450" b="1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  <a:ea typeface="STXingkai" panose="020B0503020204020204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0197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687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successfully implements a dual-mode emotion detection system that analyzes both how something is said (speech) and what is said (text).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738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combining deep learning, natural language processing, and multilingual support, the system offers real-time, user-friendly, and accurate emotion recognition.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789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has potential applications across smart cities, mental health monitoring, corporate environments, education, and public safety.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840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significant step toward building emotionally intelligent AI systems, creating more empathetic, responsive, and human-centered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32120" y="613707"/>
            <a:ext cx="444234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Speech Emotion Recognition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1525905"/>
            <a:ext cx="1304282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Speech Emotion Recognition (SER) refers to the process of automatically identifying human emotions from spoken audio using machine learning and deep learning techniques.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299692"/>
            <a:ext cx="13042821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Although humans can easily identify emotions through voice, it's a challenging task for machines due to differences in accents, tones, speaking rates, background noise, and more. The goal is to build a robust model that can understand these subtle signals and classify emotions accurately.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89" y="3571160"/>
            <a:ext cx="13042821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We use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CNNs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 to extract deep features from audio spectrograms (visual representations of audio). CNNs are effective in recognizing patterns in images, making them suitable for emotion detection from sound.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8339" y="4741221"/>
            <a:ext cx="253960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Why is SER Important?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01903" y="535811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Enhances human-computer interaction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01902" y="576939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Useful in call centers, healthcare, mental health detection, virtual assistants, etc.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01903" y="626096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Helps machines understand not just what is said, but how it is said.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6851094"/>
            <a:ext cx="2948702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9297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768644" y="25730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56467" y="1043766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develop a dual-mode Emotion Recognition System that detects human emotions from both speech and textual inputs using advanced deep learning and NLP techniques.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56468" y="1895924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implement a CNN-based Speech Emotion Recognition (SER) model that extracts features like MFCCs, pitch, tone, and intensity from spectrograms for accurate voice emotion classification.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6894" y="2836560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perform sentiment and emotion analysis on translated text using Hugging Face's DistilBERT, VADER, and TextBlob for deeper emotional understanding.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86893" y="386758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support multilingual input, where non-English audio/text is translated into English to ensure wider accessibility.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2817" y="705462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provide a real-time, user-friendly web interface for emotion detection through live audio recording or file upload, delivering insights on both how and what was said.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6894" y="496222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250"/>
              </a:lnSpc>
              <a:buSzPct val="100000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explore real-world use cases of emotion-aware AI in: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4823" y="774948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Smart city surveillance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4825" y="582468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Customer service automation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4825" y="62247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Mental health and healthcare monitoring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4824" y="662472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Education and virtual learning platforms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6468" y="453552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evaluate and validate model performance on standard datasets, ensuring robustness, accuracy, and generalizability across diverse speech and text samples.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479905" y="5477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Significance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2636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Bridging the Emotional Gap: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machines to interpret and respond to human emotions, fostering more empathetic and meaningful human-computer interactions.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0687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City Applications: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surveillance systems by detecting emotional cues such as stress, panic, or aggression, aiding in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crowd control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and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response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738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User Experience: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Elevates the quality of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AI-driven services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like virtual assistants, customer support, and IVR systems by making them emotionally responsive and user-centric.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789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Mental Health Monitoring: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Assists in the early detection of emotional disturbances through vocal patterns, supporting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mental health diagnostics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and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intervention planning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840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Engagement: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Boosts user involvement in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e-learning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gaming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and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entertainment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by delivering emotion-aware content tailored to individual moods.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891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Towards Human-Centered AI: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Represents a step forward in building 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socially aware and empathetic AI systems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making technology more natural, intuitive, and aligned with human needs.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073944"/>
            <a:ext cx="49918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                                Benefits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191309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Intelligent Call Centers &amp; Citizen Services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226683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Emotion detection helps prioritize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urgent or emotional calls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in government helplines.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2056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Leads to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faster resolution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and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citizen satisfaction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297430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Mental Health Monitoring in Public Programs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32803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SER-enabled kiosks or apps can detect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signs of stress or depression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during voice-based check-ins.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368177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early intervention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in urban healthcare and welfare initiatives.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93790" y="403550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Corporate &amp; Workplace Optimization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93790" y="438923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Emotion-aware virtual assistants track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mood trends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during meetings or feedback sessions.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93790" y="47429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build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responsive and mentally healthier workspaces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93790" y="509670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Education &amp; Smart Classrooms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93790" y="545044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Detects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 confusion, boredom, or disengagement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during online sessions.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93790" y="580417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adaptive learning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and improved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teacher-student interaction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93790" y="615791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City Surveillance &amp; Public Safety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93790" y="651164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SER in public surveillance can detect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panic, fear, or aggression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enabling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emergency response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93790" y="686538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 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urban safety infrastructure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 using emotional signals.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23039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Used</a:t>
            </a:r>
            <a:endParaRPr lang="en-US" sz="2900" dirty="0"/>
          </a:p>
        </p:txBody>
      </p:sp>
      <p:sp>
        <p:nvSpPr>
          <p:cNvPr id="5" name="Shape 2"/>
          <p:cNvSpPr/>
          <p:nvPr/>
        </p:nvSpPr>
        <p:spPr>
          <a:xfrm>
            <a:off x="793790" y="1912263"/>
            <a:ext cx="13042821" cy="5086826"/>
          </a:xfrm>
          <a:prstGeom prst="roundRect">
            <a:avLst>
              <a:gd name="adj" fmla="val 4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01410" y="1919883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48928" y="2015847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296019" y="2015847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Tools/Technologies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9638109" y="2015847"/>
            <a:ext cx="40434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Purpose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801410" y="2347555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48928" y="2443520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Audio Processing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296019" y="2443520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Librosa, SoundFile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9638109" y="2443520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 audio features like MFCCs and spectrograms for emotion analysis.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801410" y="3010972"/>
            <a:ext cx="130275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48928" y="3106936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 Emotion AI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5296019" y="3106936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TensorFlow (CNN Model)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638109" y="3106936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 deep learning to classify emotions from mel-spectrogram representations of speech.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801410" y="3674388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48928" y="3770352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 Emotion AI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296019" y="3770352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Hugging Face DistilBERT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9638109" y="3770352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transformer-based models to detect and classify a wide range of text-based emotions.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801410" y="4337804"/>
            <a:ext cx="130275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948928" y="4433768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Sentiment Analysis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5296019" y="4433768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VADER, TextBlob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9638109" y="4433768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sentiment polarity scores (positive, negative, neutral) and overall tone from textual data.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801410" y="5001220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948928" y="5097185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Translation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5296019" y="5097185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Googletrans API</a:t>
            </a:r>
            <a:endParaRPr lang="en-US" sz="1150" dirty="0"/>
          </a:p>
        </p:txBody>
      </p:sp>
      <p:sp>
        <p:nvSpPr>
          <p:cNvPr id="29" name="Text 26"/>
          <p:cNvSpPr/>
          <p:nvPr/>
        </p:nvSpPr>
        <p:spPr>
          <a:xfrm>
            <a:off x="9638109" y="5097185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the processing of non-English text by translating it into English for emotion analysis.</a:t>
            </a:r>
            <a:endParaRPr lang="en-US" sz="1150" dirty="0"/>
          </a:p>
        </p:txBody>
      </p:sp>
      <p:sp>
        <p:nvSpPr>
          <p:cNvPr id="30" name="Shape 27"/>
          <p:cNvSpPr/>
          <p:nvPr/>
        </p:nvSpPr>
        <p:spPr>
          <a:xfrm>
            <a:off x="801410" y="5664637"/>
            <a:ext cx="130275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8"/>
          <p:cNvSpPr/>
          <p:nvPr/>
        </p:nvSpPr>
        <p:spPr>
          <a:xfrm>
            <a:off x="948928" y="5760601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Speech-to-Text</a:t>
            </a:r>
            <a:endParaRPr lang="en-US" sz="1150" dirty="0"/>
          </a:p>
        </p:txBody>
      </p:sp>
      <p:sp>
        <p:nvSpPr>
          <p:cNvPr id="32" name="Text 29"/>
          <p:cNvSpPr/>
          <p:nvPr/>
        </p:nvSpPr>
        <p:spPr>
          <a:xfrm>
            <a:off x="5296019" y="5760601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SpeechRecognition, PyDub</a:t>
            </a:r>
            <a:endParaRPr lang="en-US" sz="1150" dirty="0"/>
          </a:p>
        </p:txBody>
      </p:sp>
      <p:sp>
        <p:nvSpPr>
          <p:cNvPr id="33" name="Text 30"/>
          <p:cNvSpPr/>
          <p:nvPr/>
        </p:nvSpPr>
        <p:spPr>
          <a:xfrm>
            <a:off x="9638109" y="5760601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Transcribe spoken input into text, allowing for emotion processing using textual analysis techniques.</a:t>
            </a:r>
            <a:endParaRPr lang="en-US" sz="1150" dirty="0"/>
          </a:p>
        </p:txBody>
      </p:sp>
      <p:sp>
        <p:nvSpPr>
          <p:cNvPr id="34" name="Shape 31"/>
          <p:cNvSpPr/>
          <p:nvPr/>
        </p:nvSpPr>
        <p:spPr>
          <a:xfrm>
            <a:off x="801410" y="6328053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2"/>
          <p:cNvSpPr/>
          <p:nvPr/>
        </p:nvSpPr>
        <p:spPr>
          <a:xfrm>
            <a:off x="948928" y="6424017"/>
            <a:ext cx="4044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Interface</a:t>
            </a:r>
            <a:endParaRPr lang="en-US" sz="1150" dirty="0"/>
          </a:p>
        </p:txBody>
      </p:sp>
      <p:sp>
        <p:nvSpPr>
          <p:cNvPr id="36" name="Text 33"/>
          <p:cNvSpPr/>
          <p:nvPr/>
        </p:nvSpPr>
        <p:spPr>
          <a:xfrm>
            <a:off x="5296019" y="6424017"/>
            <a:ext cx="4039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</a:t>
            </a:r>
            <a:endParaRPr lang="en-US" sz="1150" dirty="0"/>
          </a:p>
        </p:txBody>
      </p:sp>
      <p:sp>
        <p:nvSpPr>
          <p:cNvPr id="37" name="Text 34"/>
          <p:cNvSpPr/>
          <p:nvPr/>
        </p:nvSpPr>
        <p:spPr>
          <a:xfrm>
            <a:off x="9638109" y="6424017"/>
            <a:ext cx="40434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an interactive and user-friendly platform for real-time emotion recognition and visualization.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682693" y="140804"/>
            <a:ext cx="4267676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Comparison</a:t>
            </a:r>
            <a:endParaRPr lang="en-US" sz="3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8EE18C-A340-DF0B-0225-BDDF3F67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69" y="4225957"/>
            <a:ext cx="5405238" cy="4064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3F7CB-829F-4E54-4638-DC29247A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49" y="407504"/>
            <a:ext cx="5915318" cy="42797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2D61F8-C750-C06B-2E44-BF05FCDA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899"/>
            <a:ext cx="5564529" cy="38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85CF8-8F35-B2BE-3C52-8FCDC34C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59" y="4394797"/>
            <a:ext cx="7477808" cy="3737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56BA8-59AB-1615-FE6C-1433C125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189441"/>
            <a:ext cx="7315200" cy="4205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B6BC4B-4CD7-62DD-D401-6CC098AA7144}"/>
              </a:ext>
            </a:extLst>
          </p:cNvPr>
          <p:cNvSpPr/>
          <p:nvPr/>
        </p:nvSpPr>
        <p:spPr>
          <a:xfrm>
            <a:off x="12553122" y="7736106"/>
            <a:ext cx="2077278" cy="3962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55AE1-A334-CC18-CF53-C90AD9C6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14410" cy="43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74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prespective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9545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Expanded Multilingual Support: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 more languages and regional dialects to widen accessibility.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7596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Emotion Trend Tracking Over Time: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user mood patterns over days/weeks for better mental health insights.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64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Mobile Application Integration: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 the system as a cross-platform mobile app for on-the-go usage.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698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Integration with AI Agents &amp; Chatbots: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Make virtual assistants more emotionally aware and adaptive in real-time.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749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Healthcare &amp; Therapy Tools: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professionals to assist in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remote counseling and diagnosis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using emotion trends.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80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Privacy-Focused Enhancements: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edge-computing models for emotion detection without storing sensitive data on servers.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980</Words>
  <Application>Microsoft Office PowerPoint</Application>
  <PresentationFormat>Custom</PresentationFormat>
  <Paragraphs>92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Sora Medium</vt:lpstr>
      <vt:lpstr>Times New Roman</vt:lpstr>
      <vt:lpstr>Noto Sans TC</vt:lpstr>
      <vt:lpstr>Arial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Vaibhav Raj</cp:lastModifiedBy>
  <cp:revision>3</cp:revision>
  <dcterms:created xsi:type="dcterms:W3CDTF">2025-04-14T07:43:48Z</dcterms:created>
  <dcterms:modified xsi:type="dcterms:W3CDTF">2025-04-15T08:58:50Z</dcterms:modified>
</cp:coreProperties>
</file>